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81" r:id="rId12"/>
    <p:sldId id="28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E4268-6846-4303-A9FA-1B6527BC4B4D}" type="datetimeFigureOut">
              <a:rPr lang="en-AU" smtClean="0"/>
              <a:t>10/07/2018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B111-66EC-4154-B30D-B18AD42886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7805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E4268-6846-4303-A9FA-1B6527BC4B4D}" type="datetimeFigureOut">
              <a:rPr lang="en-AU" smtClean="0"/>
              <a:t>10/07/2018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B111-66EC-4154-B30D-B18AD42886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805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E4268-6846-4303-A9FA-1B6527BC4B4D}" type="datetimeFigureOut">
              <a:rPr lang="en-AU" smtClean="0"/>
              <a:t>10/07/2018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B111-66EC-4154-B30D-B18AD42886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8109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E4268-6846-4303-A9FA-1B6527BC4B4D}" type="datetimeFigureOut">
              <a:rPr lang="en-AU" smtClean="0"/>
              <a:t>10/07/2018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B111-66EC-4154-B30D-B18AD42886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6284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E4268-6846-4303-A9FA-1B6527BC4B4D}" type="datetimeFigureOut">
              <a:rPr lang="en-AU" smtClean="0"/>
              <a:t>10/07/2018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B111-66EC-4154-B30D-B18AD42886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7826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E4268-6846-4303-A9FA-1B6527BC4B4D}" type="datetimeFigureOut">
              <a:rPr lang="en-AU" smtClean="0"/>
              <a:t>10/07/2018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B111-66EC-4154-B30D-B18AD42886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947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E4268-6846-4303-A9FA-1B6527BC4B4D}" type="datetimeFigureOut">
              <a:rPr lang="en-AU" smtClean="0"/>
              <a:t>10/07/2018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B111-66EC-4154-B30D-B18AD42886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247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E4268-6846-4303-A9FA-1B6527BC4B4D}" type="datetimeFigureOut">
              <a:rPr lang="en-AU" smtClean="0"/>
              <a:t>10/07/2018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B111-66EC-4154-B30D-B18AD42886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6274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E4268-6846-4303-A9FA-1B6527BC4B4D}" type="datetimeFigureOut">
              <a:rPr lang="en-AU" smtClean="0"/>
              <a:t>10/07/2018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B111-66EC-4154-B30D-B18AD42886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0893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E4268-6846-4303-A9FA-1B6527BC4B4D}" type="datetimeFigureOut">
              <a:rPr lang="en-AU" smtClean="0"/>
              <a:t>10/07/2018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B111-66EC-4154-B30D-B18AD42886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64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E4268-6846-4303-A9FA-1B6527BC4B4D}" type="datetimeFigureOut">
              <a:rPr lang="en-AU" smtClean="0"/>
              <a:t>10/07/2018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B111-66EC-4154-B30D-B18AD42886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315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E4268-6846-4303-A9FA-1B6527BC4B4D}" type="datetimeFigureOut">
              <a:rPr lang="en-AU" smtClean="0"/>
              <a:t>10/07/2018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4B111-66EC-4154-B30D-B18AD42886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899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tif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jerusalem in b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ra di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910" y="2630156"/>
            <a:ext cx="6401090" cy="42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Hung Doan\Pictures\hinh cut\chua  sai di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342720"/>
            <a:ext cx="3861048" cy="451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49741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Fifteenth Sunday in Ordinary Time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92691"/>
            <a:ext cx="914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15 Th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Niên Năm B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3600" y="5694481"/>
            <a:ext cx="533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00B0F0"/>
                </a:solidFill>
              </a:rPr>
              <a:t>15/07/2018</a:t>
            </a:r>
          </a:p>
          <a:p>
            <a:pPr algn="ctr"/>
            <a:r>
              <a:rPr lang="en-US" sz="2000" dirty="0">
                <a:solidFill>
                  <a:srgbClr val="00B0F0"/>
                </a:solidFill>
              </a:rPr>
              <a:t>H</a:t>
            </a:r>
            <a:r>
              <a:rPr lang="en-AU" sz="2000" dirty="0" err="1">
                <a:solidFill>
                  <a:srgbClr val="00B0F0"/>
                </a:solidFill>
              </a:rPr>
              <a:t>ùng</a:t>
            </a:r>
            <a:r>
              <a:rPr lang="en-AU" sz="2000" dirty="0">
                <a:solidFill>
                  <a:srgbClr val="00B0F0"/>
                </a:solidFill>
              </a:rPr>
              <a:t> </a:t>
            </a:r>
            <a:r>
              <a:rPr lang="en-AU" sz="2000" dirty="0" err="1">
                <a:solidFill>
                  <a:srgbClr val="00B0F0"/>
                </a:solidFill>
              </a:rPr>
              <a:t>Phư</a:t>
            </a:r>
            <a:r>
              <a:rPr lang="vi-VN" sz="2000" dirty="0">
                <a:solidFill>
                  <a:srgbClr val="00B0F0"/>
                </a:solidFill>
              </a:rPr>
              <a:t>ơ</a:t>
            </a:r>
            <a:r>
              <a:rPr lang="en-US" sz="2000" dirty="0">
                <a:solidFill>
                  <a:srgbClr val="00B0F0"/>
                </a:solidFill>
              </a:rPr>
              <a:t>ng &amp; Thanh </a:t>
            </a:r>
            <a:r>
              <a:rPr lang="en-US" sz="2000" dirty="0" err="1">
                <a:solidFill>
                  <a:srgbClr val="00B0F0"/>
                </a:solidFill>
              </a:rPr>
              <a:t>Quảng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en-US" sz="2000" dirty="0" err="1">
                <a:solidFill>
                  <a:srgbClr val="00B0F0"/>
                </a:solidFill>
              </a:rPr>
              <a:t>thực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en-US" sz="2000" dirty="0" err="1">
                <a:solidFill>
                  <a:srgbClr val="00B0F0"/>
                </a:solidFill>
              </a:rPr>
              <a:t>hiện</a:t>
            </a:r>
            <a:endParaRPr lang="en-AU" sz="2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43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7981" y="5135776"/>
            <a:ext cx="67353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ông trừ được nhiều quỷ,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xức dầu cho nhiều người đau ốm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chữa họ khỏi bệnh…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1" y="188640"/>
            <a:ext cx="2160241" cy="5184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they cast out many devils, and anointed many sick people with oil and cured them…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94" y="5359"/>
            <a:ext cx="6735348" cy="509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682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jerusalem in b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4" y="0"/>
            <a:ext cx="91511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E:\ra di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1" y="2310186"/>
            <a:ext cx="6602569" cy="4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49741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Fifteenth Sunday in Ordinary Time - Year B</a:t>
            </a:r>
          </a:p>
        </p:txBody>
      </p:sp>
      <p:sp>
        <p:nvSpPr>
          <p:cNvPr id="5" name="Rectangle 4"/>
          <p:cNvSpPr/>
          <p:nvPr/>
        </p:nvSpPr>
        <p:spPr>
          <a:xfrm>
            <a:off x="311954" y="533400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15 Th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Niên Năm B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2988" y="6269815"/>
            <a:ext cx="229101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400" dirty="0">
                <a:solidFill>
                  <a:schemeClr val="bg1"/>
                </a:solidFill>
              </a:rPr>
              <a:t>15/07/2018</a:t>
            </a:r>
            <a:endParaRPr lang="en-AU" sz="3400" dirty="0"/>
          </a:p>
        </p:txBody>
      </p:sp>
    </p:spTree>
    <p:extLst>
      <p:ext uri="{BB962C8B-B14F-4D97-AF65-F5344CB8AC3E}">
        <p14:creationId xmlns:p14="http://schemas.microsoft.com/office/powerpoint/2010/main" val="2427036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:\ra di 2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124200"/>
            <a:ext cx="5632876" cy="374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JOSEPH HUNG\Pictures\Pictures\tai lieu tu Hp 07-10-17\Pictures\hinh cut\chua sai di 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01" y="2581275"/>
            <a:ext cx="489585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49741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Fifteenth Sunday in Ordinary Time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459271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15 Th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Niên Năm B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6172200"/>
            <a:ext cx="229101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400" dirty="0">
                <a:solidFill>
                  <a:schemeClr val="bg1"/>
                </a:solidFill>
              </a:rPr>
              <a:t>15/07/2018</a:t>
            </a:r>
            <a:endParaRPr lang="en-AU" sz="3400" dirty="0"/>
          </a:p>
        </p:txBody>
      </p:sp>
    </p:spTree>
    <p:extLst>
      <p:ext uri="{BB962C8B-B14F-4D97-AF65-F5344CB8AC3E}">
        <p14:creationId xmlns:p14="http://schemas.microsoft.com/office/powerpoint/2010/main" val="2077537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Hung Doan\Pictures\hinh cut\chua  sai di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51" y="742239"/>
            <a:ext cx="4240213" cy="368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ra di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3324"/>
            <a:ext cx="62039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49742"/>
            <a:ext cx="90962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Fifteenth Sunday in Ordinary Time - Year B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509" y="53340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15 Th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Niên Năm B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2988" y="6269815"/>
            <a:ext cx="229101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400" dirty="0">
                <a:solidFill>
                  <a:schemeClr val="bg1"/>
                </a:solidFill>
              </a:rPr>
              <a:t>15/07/2018</a:t>
            </a:r>
            <a:endParaRPr lang="en-AU" sz="3400" dirty="0"/>
          </a:p>
        </p:txBody>
      </p:sp>
    </p:spTree>
    <p:extLst>
      <p:ext uri="{BB962C8B-B14F-4D97-AF65-F5344CB8AC3E}">
        <p14:creationId xmlns:p14="http://schemas.microsoft.com/office/powerpoint/2010/main" val="4053818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jerusalem in the b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ra di 2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488" y="3124200"/>
            <a:ext cx="5632876" cy="374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C:\Users\JOSEPH HUNG\Pictures\Pictures\tai lieu tu Hp 07-10-17\Pictures\hinh cut\chua sai di 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01" y="2581275"/>
            <a:ext cx="489585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OSEPH HUNG\Pictures\Pictures\tai lieu tu Hp 07-10-17\Pictures\hinh cut\Mar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2" y="1"/>
            <a:ext cx="3519488" cy="188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93628" y="457200"/>
            <a:ext cx="342469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Gospel Mark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6:7-13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Mác-cô</a:t>
            </a:r>
            <a:endParaRPr lang="en-A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6:7-13</a:t>
            </a:r>
          </a:p>
        </p:txBody>
      </p:sp>
    </p:spTree>
    <p:extLst>
      <p:ext uri="{BB962C8B-B14F-4D97-AF65-F5344CB8AC3E}">
        <p14:creationId xmlns:p14="http://schemas.microsoft.com/office/powerpoint/2010/main" val="669210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222936"/>
            <a:ext cx="86281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Giêsu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gọi Nhóm Mười Hai lại và bắt đầu sai đi từng hai người một.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ban cho các ông quyền trừ quỷ.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50836"/>
            <a:ext cx="2743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summoned the Twelve and began to send them out in pairs giving them authority over the unclean spirits.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25" y="16564"/>
            <a:ext cx="6265975" cy="472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JOSEPH HUNG\Pictures\Pictures\tai lieu tu Hp 07-10-17\Pictures\hinh cut\New Folder (2)\chua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635" y="1410257"/>
            <a:ext cx="2743200" cy="332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184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9530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chỉ thị cho các ông không được mang gì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đường, chỉ trừ cây gậy; không được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mang lương thực, bao bị, tiền giắt lưng;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2935"/>
            <a:ext cx="35052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he instructed them to take nothing for the journey except                a  staff                     no bread,               no haversack,              no coppers for their purses.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74" y="-1"/>
            <a:ext cx="5668543" cy="426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87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6185484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 đi dép, nhưng không được mặc hai áo.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5781" y="0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were to wear sandals, but, he added, </a:t>
            </a: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‘Do not take a spare tunic.’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17127"/>
            <a:ext cx="6696744" cy="506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420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4953000"/>
            <a:ext cx="6754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bảo các ông: "Bất cứ ở đâu, khi anh em đã vào nhà nào, thì cứ ở lại đó cho đến lúc ra đi.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16632"/>
            <a:ext cx="2133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he said to them, ‘If you enter a house anywhere, stay there until you leave the district.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477000" cy="484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263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7405" y="4658025"/>
            <a:ext cx="62550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nơi nào người ta không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đón tiếp và nghe lời anh em,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khi ra khỏi đó, hãy giũ bụi chân để tỏ ý phản đối họ."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004" y="184346"/>
            <a:ext cx="281940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if any place does not welcome you and people refuse to listen to you, as you walk away shake off the dust from under your feet as a sign to them.’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380" y="-12879"/>
            <a:ext cx="6221569" cy="467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759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202" y="5780782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ông đi rao giảng, kêu gọi người ta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 năn sám hối.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0943" y="2447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they set off to preach repentance;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06584"/>
            <a:ext cx="6633589" cy="49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835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401</Words>
  <Application>Microsoft Office PowerPoint</Application>
  <PresentationFormat>On-screen Show (4:3)</PresentationFormat>
  <Paragraphs>38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Anthony Nguyen</cp:lastModifiedBy>
  <cp:revision>20</cp:revision>
  <dcterms:created xsi:type="dcterms:W3CDTF">2018-02-10T02:22:27Z</dcterms:created>
  <dcterms:modified xsi:type="dcterms:W3CDTF">2018-07-10T06:35:16Z</dcterms:modified>
</cp:coreProperties>
</file>